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4482263"/>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a:latin typeface="Times New Roman" panose="02020603050405020304" pitchFamily="18" charset="0"/>
                <a:cs typeface="Times New Roman" panose="02020603050405020304" pitchFamily="18" charset="0"/>
              </a:rPr>
              <a:t>09 мамырға а</a:t>
            </a:r>
            <a:r>
              <a:rPr lang="kk-KZ" altLang="ru-RU" sz="1100" b="1" dirty="0">
                <a:latin typeface="Times New Roman" pitchFamily="18" charset="0"/>
                <a:cs typeface="Times New Roman" pitchFamily="18" charset="0"/>
              </a:rPr>
              <a:t>уа-райы болжамы</a:t>
            </a:r>
            <a:endParaRPr lang="ru-RU" altLang="ru-RU" sz="1100" b="1" dirty="0">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2026 ж. 08 </a:t>
            </a:r>
            <a:r>
              <a:rPr lang="ru-RU" altLang="ru-RU" sz="1100" b="1" dirty="0" err="1">
                <a:solidFill>
                  <a:srgbClr val="000000"/>
                </a:solidFill>
                <a:latin typeface="Times New Roman" pitchFamily="18" charset="0"/>
                <a:cs typeface="Times New Roman" pitchFamily="18" charset="0"/>
              </a:rPr>
              <a:t>мамыр</a:t>
            </a:r>
            <a:r>
              <a:rPr lang="kk-KZ"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a:t>
            </a:r>
            <a:r>
              <a:rPr lang="ru-RU" sz="1100" b="1" dirty="0">
                <a:latin typeface="Times New Roman" panose="02020603050405020304" pitchFamily="18" charset="0"/>
                <a:cs typeface="Times New Roman" panose="02020603050405020304" pitchFamily="18" charset="0"/>
              </a:rPr>
              <a:t> 09 </a:t>
            </a:r>
            <a:r>
              <a:rPr lang="kk-KZ" sz="1100" b="1" dirty="0">
                <a:latin typeface="Times New Roman" panose="02020603050405020304" pitchFamily="18" charset="0"/>
                <a:cs typeface="Times New Roman" panose="02020603050405020304" pitchFamily="18" charset="0"/>
              </a:rPr>
              <a:t>мамырға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kern="1400" dirty="0">
                <a:solidFill>
                  <a:srgbClr val="000000"/>
                </a:solidFill>
                <a:latin typeface="Times New Roman" panose="02020603050405020304" pitchFamily="18" charset="0"/>
                <a:ea typeface="Times New Roman" panose="02020603050405020304" pitchFamily="18" charset="0"/>
              </a:rPr>
              <a:t>Бұлтты, кей уақыттарда жаңбыр жауады, найзағай болады. Түнде және таңертең тұман түседі. Оңтүстік-батыстан соғатын жел солтүстік-батысқа ауысады, күші 5-10, күндіз екпіні 15-18 м/с. Ауа температурасы түнде 10-12, күндіз 22-24 градус жылы болады.</a:t>
            </a:r>
            <a:endParaRPr lang="kk-KZ" altLang="ru-RU" sz="1100" b="1" dirty="0">
              <a:latin typeface="Times New Roman" panose="02020603050405020304" pitchFamily="18" charset="0"/>
              <a:cs typeface="Times New Roman" panose="02020603050405020304" pitchFamily="18" charset="0"/>
              <a:sym typeface="+mn-ea"/>
            </a:endParaRPr>
          </a:p>
          <a:p>
            <a:pPr algn="ctr"/>
            <a:r>
              <a:rPr lang="kk-KZ" altLang="ru-RU" sz="1100" b="1" dirty="0">
                <a:latin typeface="Times New Roman" panose="02020603050405020304" pitchFamily="18" charset="0"/>
                <a:cs typeface="Times New Roman" panose="02020603050405020304" pitchFamily="18" charset="0"/>
                <a:sym typeface="+mn-ea"/>
              </a:rPr>
              <a:t>10 мамыр түнге ауа-райы болжамы</a:t>
            </a:r>
            <a:endParaRPr lang="kk-KZ" sz="1100" b="1" dirty="0">
              <a:solidFill>
                <a:srgbClr val="000000"/>
              </a:solidFill>
              <a:latin typeface="Times New Roman" pitchFamily="18" charset="0"/>
              <a:cs typeface="Times New Roman" pitchFamily="18" charset="0"/>
            </a:endParaRPr>
          </a:p>
          <a:p>
            <a:pPr algn="ctr"/>
            <a:r>
              <a:rPr lang="ru-RU" sz="1100" b="1" dirty="0">
                <a:solidFill>
                  <a:srgbClr val="000000"/>
                </a:solidFill>
                <a:latin typeface="Times New Roman" pitchFamily="18" charset="0"/>
                <a:cs typeface="Times New Roman" pitchFamily="18" charset="0"/>
              </a:rPr>
              <a:t>2026 ж. 09</a:t>
            </a:r>
            <a:r>
              <a:rPr lang="kk-KZ" sz="1100" b="1" dirty="0">
                <a:solidFill>
                  <a:srgbClr val="000000"/>
                </a:solidFill>
                <a:latin typeface="Times New Roman" pitchFamily="18" charset="0"/>
                <a:cs typeface="Times New Roman" pitchFamily="18" charset="0"/>
              </a:rPr>
              <a:t> мамыр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latin typeface="Times New Roman" panose="02020603050405020304" pitchFamily="18" charset="0"/>
                <a:cs typeface="Times New Roman" panose="02020603050405020304" pitchFamily="18" charset="0"/>
              </a:rPr>
              <a:t> 10 </a:t>
            </a:r>
            <a:r>
              <a:rPr lang="ru-RU" sz="1100" b="1" dirty="0" err="1">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sym typeface="+mn-ea"/>
              </a:rPr>
              <a:t>Көшпелі бұлтты, түнде жаңбыр жауады. Солтүстік-батыстан </a:t>
            </a:r>
            <a:r>
              <a:rPr lang="kk-KZ" altLang="ru-RU" sz="1100" dirty="0">
                <a:latin typeface="Times New Roman" panose="02020603050405020304" pitchFamily="18" charset="0"/>
                <a:cs typeface="Times New Roman" panose="02020603050405020304" pitchFamily="18" charset="0"/>
                <a:sym typeface="+mn-ea"/>
              </a:rPr>
              <a:t>жел соғады</a:t>
            </a:r>
            <a:r>
              <a:rPr lang="kk-KZ" sz="1100" dirty="0">
                <a:latin typeface="Times New Roman" panose="02020603050405020304" pitchFamily="18" charset="0"/>
                <a:cs typeface="Times New Roman" panose="02020603050405020304" pitchFamily="18" charset="0"/>
              </a:rPr>
              <a:t>, күші 5-10 м/с. Ауа температурасы 6-8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9564895"/>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9342" y="2291201"/>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00" dirty="0">
                <a:solidFill>
                  <a:prstClr val="black"/>
                </a:solidFill>
                <a:latin typeface="Times New Roman" panose="02020603050405020304" pitchFamily="18" charset="0"/>
                <a:cs typeface="Times New Roman" panose="02020603050405020304" pitchFamily="18" charset="0"/>
              </a:rPr>
              <a:t>2026 жылғы 09 мамырда, 10 мамыр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441825"/>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Әбдіғали</a:t>
            </a:r>
            <a:r>
              <a:rPr lang="ru-RU" altLang="ru-RU" sz="1200" b="1" i="1" dirty="0">
                <a:solidFill>
                  <a:srgbClr val="000000"/>
                </a:solidFill>
                <a:latin typeface="Times New Roman" panose="02020603050405020304" pitchFamily="18" charset="0"/>
                <a:cs typeface="Times New Roman" panose="02020603050405020304" pitchFamily="18" charset="0"/>
              </a:rPr>
              <a:t> Т.М./Проненко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45991</TotalTime>
  <Words>645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6849</cp:revision>
  <cp:lastPrinted>2021-07-01T07:38:07Z</cp:lastPrinted>
  <dcterms:created xsi:type="dcterms:W3CDTF">2018-03-27T06:03:00Z</dcterms:created>
  <dcterms:modified xsi:type="dcterms:W3CDTF">2026-05-08T07:09:41Z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